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5f9ea94dae22e25c023c882e4dfbc52638fe02d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692de3fc116a87c4da9e4f136bf09d88278d9e3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33913cc210dec3dd61c64199a3a015eafd4a580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5ac0c4c51633b4c6b680d7860a9eb5cab4fd8b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2a67f97f8ce16dea1d75c52c975f3c86deff32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61295e1153045f94d1304958f912bd50aa88980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47cce93616db099478a6945b15953c6fdb39988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369e4480e75dac336380390905cdc4b76ff247a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4233b71dfe90b9dd6d8a16bf89791a3cd28735e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289ac55be8a26a916073ae99f0589a1f2f1fed1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16f4f3f74b4fb851d1ee811192aed786a0e03ae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a1e75104e4a0d1ff5f78d54a670107869c4359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0417312df00be2c7699394ebd6ede7ca2529833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a65f3281b3b88bb9bd9e12e38649ec7c418db9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a8bceb8ee0f946cd34685026823217cbca2c640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09415f83687131c0edca873e6e69bd9fc9d39af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9185dac2918852eeb5c709ba0876f188e6e61c9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2ad07692eed0b57d68f68bc4dac76feaa1eaae9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f71d907ee036c7248ee6434de0546710276aa0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e8c83884566f9c8f651e56889219db9ce2839ec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0c530bdbaaa6f1f5fc198ac8e776fd8f77dcf1c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08fd71088d7f04b2560142bb0e29c56aa3f9b8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b2a7862fca9c8e1a4d8eabb0c045f321a687a58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ec412eb0de72ace6798a90dee2e79e0f8845e82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d473c9d6e18d4c06fd9f9fa8c31965fafcf4781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faa20877fdc1e27840a728d212673352d999481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f6969017064d236c37c803accd8e41113605b92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cc5e6f4763268f71e00442642f05ba1ec64141b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ac85a50f35b77398caedf92797a26a5da98b5da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8f096ff162abb4fe01ddc7200e280fda52ef31c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8b6feb7a42ba6681fa1b927d98e5dec854b26c4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2eea89852cd66cb89b4517f0a863c8c05ccbb6d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d3b5f817f5d9c68bb3a39c84f581ad393fc2abc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4eb2283fcc2ae6287db3d0601ea08f3ad354b8e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5477e253ec803c7faaa821f05c66f86e704e217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99c5d8a8ff1c075241a0e88387007b9f805895c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3fa35dc93f98119b0823f93b7f7d120e1f00203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581108c515adc48e4af8bd9f51afb2b192cf7d0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cd90b7c29dde7676129a32a97e397eeb16e41d5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f55bc00fb60832852c786112e8507c8a172b076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638cf9e29c2d3ea168ec21ec190e49fee7605db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a433dbbd76587f6b3d8a001942b0b634d450328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47b12d2e41881bd7982f5bf53578a6ab03e1a6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3fbf78133dfe90512f166decbe3da3f6c364228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94dfd0cc4391bfef1a50d4fc687d8c4886aee2a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48726c3eb67412bbea0753c2eba747dbbf4e2ca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c2466c59bc130dc0e2c4e98bbdbd56d64d2ddc3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f2251217aec1a582b42e2a23a20fb80b7eee48b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d66e8df8e7980ff712f0981667007cc494ecbf6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ebc7f574911d70e88283a40a80a0e84235bf2e6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874c053523c75ff2c61004095aa36444da36536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d2539c50c2e9f4778f9360609b253ffd1c5a11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2023-08-31T12:43:49Z</dcterms:modified>
</cp:coreProperties>
</file>